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24" y="195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RIHARDOS PRELORENTZOS &amp; CO. G.P.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MACEDONIAregion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“Digital Step”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upgrading of very small, small and medium -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38.568,00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which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19.283,99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The Action is co-financed by Greece and the European Union - European Regional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Fund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office applications, web development, e-shop services etc.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personnel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 for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199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User14</cp:lastModifiedBy>
  <cp:revision>66</cp:revision>
  <dcterms:created xsi:type="dcterms:W3CDTF">2018-02-13T12:16:57Z</dcterms:created>
  <dcterms:modified xsi:type="dcterms:W3CDTF">2021-12-16T14:07:55Z</dcterms:modified>
</cp:coreProperties>
</file>